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er\Desktop\&#1084;&#1091;&#1079;&#1099;&#1082;&#1072;%20&#1085;&#1072;%20&#1088;&#1080;&#1089;&#1086;&#1074;&#1072;&#1085;&#1080;&#1077;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er\Desktop\&#1043;&#1080;&#1084;&#1085;%20&#1056;&#1086;&#1089;&#1089;&#1080;&#1080;.mp3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C:\Users\Uer\Downloads\StarsPrint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872207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Открытое занятие по рисованию на тему: «День Защитника Отечества</a:t>
            </a:r>
            <a:endParaRPr lang="ru-RU" sz="5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5085184"/>
            <a:ext cx="3456384" cy="144016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Трифонова В.А.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0" name="AutoShape 2" descr="C:\Users\Uer\Downloads\s1200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252" name="AutoShape 4" descr="C:\Users\Uer\Downloads\s1200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3256" name="Picture 8" descr="http://kurultay74.ru/images/gazeta/2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3016"/>
            <a:ext cx="4320480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0658" name="Picture 2" descr="C:\Users\Uer\Downloads\40a4292f39e6b3d7f196b132cbk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noFill/>
        </p:spPr>
      </p:pic>
      <p:pic>
        <p:nvPicPr>
          <p:cNvPr id="70659" name="Picture 3" descr="C:\Users\Uer\Downloads\usel_batik_usel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0"/>
            <a:ext cx="4716016" cy="6858000"/>
          </a:xfrm>
          <a:prstGeom prst="rect">
            <a:avLst/>
          </a:prstGeom>
          <a:noFill/>
        </p:spPr>
      </p:pic>
      <p:pic>
        <p:nvPicPr>
          <p:cNvPr id="6" name="музыка на рисовани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2440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er\Downloads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Гимн Росси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1520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C:\Users\Uer\Downloads\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1" name="Picture 1" descr="C:\Users\Uer\Downloads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50177" name="Picture 1" descr="C:\Users\Uer\Downloads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C:\Users\Uer\Downloads\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11560"/>
            <a:ext cx="9144000" cy="84695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7586" name="Picture 2" descr="C:\Users\Uer\Downloads\d442374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 descr="C:\Users\Uer\Downloads\88_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69634" name="Picture 2" descr="C:\Users\Uer\Downloads\14-letchik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er\Downloads\1345302_1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4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16</Words>
  <Application>Microsoft Office PowerPoint</Application>
  <PresentationFormat>Экран (4:3)</PresentationFormat>
  <Paragraphs>2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Открытое занятие по рисованию на тему: «День Защитника Отечества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Uer</dc:creator>
  <cp:lastModifiedBy>1</cp:lastModifiedBy>
  <cp:revision>14</cp:revision>
  <dcterms:created xsi:type="dcterms:W3CDTF">2020-02-17T15:49:20Z</dcterms:created>
  <dcterms:modified xsi:type="dcterms:W3CDTF">2020-02-18T18:18:52Z</dcterms:modified>
</cp:coreProperties>
</file>